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9"/>
  </p:notesMasterIdLst>
  <p:sldIdLst>
    <p:sldId id="257" r:id="rId3"/>
    <p:sldId id="269" r:id="rId4"/>
    <p:sldId id="275" r:id="rId5"/>
    <p:sldId id="265" r:id="rId6"/>
    <p:sldId id="287" r:id="rId7"/>
    <p:sldId id="286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5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197044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13/04/2018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117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112" Type="http://schemas.openxmlformats.org/officeDocument/2006/relationships/slideLayout" Target="../slideLayouts/slideLayout125.xml"/><Relationship Id="rId133" Type="http://schemas.openxmlformats.org/officeDocument/2006/relationships/slideLayout" Target="../slideLayouts/slideLayout146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29.xml"/><Relationship Id="rId107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102" Type="http://schemas.openxmlformats.org/officeDocument/2006/relationships/slideLayout" Target="../slideLayouts/slideLayout115.xml"/><Relationship Id="rId123" Type="http://schemas.openxmlformats.org/officeDocument/2006/relationships/slideLayout" Target="../slideLayouts/slideLayout136.xml"/><Relationship Id="rId128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8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105" Type="http://schemas.openxmlformats.org/officeDocument/2006/relationships/slideLayout" Target="../slideLayouts/slideLayout118.xml"/><Relationship Id="rId113" Type="http://schemas.openxmlformats.org/officeDocument/2006/relationships/slideLayout" Target="../slideLayouts/slideLayout126.xml"/><Relationship Id="rId118" Type="http://schemas.openxmlformats.org/officeDocument/2006/relationships/slideLayout" Target="../slideLayouts/slideLayout131.xml"/><Relationship Id="rId126" Type="http://schemas.openxmlformats.org/officeDocument/2006/relationships/slideLayout" Target="../slideLayouts/slideLayout139.xml"/><Relationship Id="rId134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121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slideLayout" Target="../slideLayouts/slideLayout116.xml"/><Relationship Id="rId108" Type="http://schemas.openxmlformats.org/officeDocument/2006/relationships/slideLayout" Target="../slideLayouts/slideLayout121.xml"/><Relationship Id="rId116" Type="http://schemas.openxmlformats.org/officeDocument/2006/relationships/slideLayout" Target="../slideLayouts/slideLayout129.xml"/><Relationship Id="rId124" Type="http://schemas.openxmlformats.org/officeDocument/2006/relationships/slideLayout" Target="../slideLayouts/slideLayout137.xml"/><Relationship Id="rId129" Type="http://schemas.openxmlformats.org/officeDocument/2006/relationships/slideLayout" Target="../slideLayouts/slideLayout142.xml"/><Relationship Id="rId137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11" Type="http://schemas.openxmlformats.org/officeDocument/2006/relationships/slideLayout" Target="../slideLayouts/slideLayout124.xml"/><Relationship Id="rId13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6" Type="http://schemas.openxmlformats.org/officeDocument/2006/relationships/slideLayout" Target="../slideLayouts/slideLayout119.xml"/><Relationship Id="rId114" Type="http://schemas.openxmlformats.org/officeDocument/2006/relationships/slideLayout" Target="../slideLayouts/slideLayout127.xml"/><Relationship Id="rId119" Type="http://schemas.openxmlformats.org/officeDocument/2006/relationships/slideLayout" Target="../slideLayouts/slideLayout132.xml"/><Relationship Id="rId127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122" Type="http://schemas.openxmlformats.org/officeDocument/2006/relationships/slideLayout" Target="../slideLayouts/slideLayout135.xml"/><Relationship Id="rId130" Type="http://schemas.openxmlformats.org/officeDocument/2006/relationships/slideLayout" Target="../slideLayouts/slideLayout143.xml"/><Relationship Id="rId13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109" Type="http://schemas.openxmlformats.org/officeDocument/2006/relationships/slideLayout" Target="../slideLayouts/slideLayout12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Relationship Id="rId104" Type="http://schemas.openxmlformats.org/officeDocument/2006/relationships/slideLayout" Target="../slideLayouts/slideLayout117.xml"/><Relationship Id="rId120" Type="http://schemas.openxmlformats.org/officeDocument/2006/relationships/slideLayout" Target="../slideLayouts/slideLayout133.xml"/><Relationship Id="rId125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29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100.xml"/><Relationship Id="rId110" Type="http://schemas.openxmlformats.org/officeDocument/2006/relationships/slideLayout" Target="../slideLayouts/slideLayout123.xml"/><Relationship Id="rId115" Type="http://schemas.openxmlformats.org/officeDocument/2006/relationships/slideLayout" Target="../slideLayouts/slideLayout128.xml"/><Relationship Id="rId131" Type="http://schemas.openxmlformats.org/officeDocument/2006/relationships/slideLayout" Target="../slideLayouts/slideLayout144.xml"/><Relationship Id="rId136" Type="http://schemas.openxmlformats.org/officeDocument/2006/relationships/slideLayout" Target="../slideLayouts/slideLayout149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80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loiane.training/course/angular/" TargetMode="External"/><Relationship Id="rId3" Type="http://schemas.openxmlformats.org/officeDocument/2006/relationships/image" Target="../media/image26.svg"/><Relationship Id="rId7" Type="http://schemas.openxmlformats.org/officeDocument/2006/relationships/hyperlink" Target="https://angular.io/" TargetMode="External"/><Relationship Id="rId12" Type="http://schemas.openxmlformats.org/officeDocument/2006/relationships/hyperlink" Target="https://github.com/BootCampAvanSanAnder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li.angular.io/" TargetMode="External"/><Relationship Id="rId11" Type="http://schemas.openxmlformats.org/officeDocument/2006/relationships/hyperlink" Target="https://www.meetup.com/pt-BR/AngularJS-Sao-Paulo/" TargetMode="External"/><Relationship Id="rId5" Type="http://schemas.openxmlformats.org/officeDocument/2006/relationships/hyperlink" Target="https://github.com/johnpapa/angular-styleguide" TargetMode="External"/><Relationship Id="rId10" Type="http://schemas.openxmlformats.org/officeDocument/2006/relationships/hyperlink" Target="https://www.youtube.com/watch?v=g5KC7kRPotk" TargetMode="External"/><Relationship Id="rId4" Type="http://schemas.openxmlformats.org/officeDocument/2006/relationships/hyperlink" Target="https://angular.io/guide/styleguide" TargetMode="External"/><Relationship Id="rId9" Type="http://schemas.openxmlformats.org/officeDocument/2006/relationships/hyperlink" Target="https://www.udemy.com/curso-de-desenvolvimento-web-com-es6-typescript-e-angular-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hyperlink" Target="http://reactivex.io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reactivemanifesto.org/" TargetMode="External"/><Relationship Id="rId5" Type="http://schemas.openxmlformats.org/officeDocument/2006/relationships/hyperlink" Target="https://www.npmjs.com/package/ng-blueprint" TargetMode="External"/><Relationship Id="rId4" Type="http://schemas.openxmlformats.org/officeDocument/2006/relationships/hyperlink" Target="https://copywritematters.com/copywriting-copy-deck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359309" y="2797395"/>
            <a:ext cx="5176518" cy="39382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>
                <a:solidFill>
                  <a:srgbClr val="FFFFFF"/>
                </a:solidFill>
              </a:rPr>
              <a:t>Angular </a:t>
            </a:r>
            <a:r>
              <a:rPr lang="en-US" sz="3199" dirty="0" err="1">
                <a:solidFill>
                  <a:srgbClr val="FFFFFF"/>
                </a:solidFill>
              </a:rPr>
              <a:t>trainning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9309" y="3324196"/>
            <a:ext cx="3634535" cy="26273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 err="1"/>
              <a:t>apêndice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705868"/>
            <a:ext cx="10981038" cy="55399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 Guide e Best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Pratices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https://angular.io/guide/styleguide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https://github.com/johnpapa/angular-styleguide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https://cli.angular.io/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https://angular.io/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Cursos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https://loiane.training/course/angular/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https://www.udemy.com/curso-de-desenvolvimento-web-com-es6-typescript-e-angular-4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Podcast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Angular: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https://www.youtube.com/watch?v=g5KC7kRPotk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Meetup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https://www.meetup.com/pt-BR/AngularJS-Sao-Paulo/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Curso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https://github.com/BootCampAvanSanAnder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50803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705868"/>
            <a:ext cx="10981038" cy="33855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 Deck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https://copywritematters.com/copywriting-copy-decks/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pacote simples para criar layouts de página reutilizáveis ​​para projetos Angular: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https://www.npmjs.com/package/ng-blueprint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Reatividade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https://www.reactivemanifesto.org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http://reactivex.io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7784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234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5643</TotalTime>
  <Words>157</Words>
  <Application>Microsoft Office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Gotham Light</vt:lpstr>
      <vt:lpstr>Gotham Medium</vt:lpstr>
      <vt:lpstr>Roboto</vt:lpstr>
      <vt:lpstr>Roboto Black</vt:lpstr>
      <vt:lpstr>Roboto Light</vt:lpstr>
      <vt:lpstr>Office Theme</vt:lpstr>
      <vt:lpstr>AI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Gomes Silva, Jose</cp:lastModifiedBy>
  <cp:revision>137</cp:revision>
  <dcterms:created xsi:type="dcterms:W3CDTF">2018-03-08T20:56:03Z</dcterms:created>
  <dcterms:modified xsi:type="dcterms:W3CDTF">2018-04-13T18:26:00Z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